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40AB0-3498-4D26-9582-4AD45C4EA794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87A56-824A-4F17-BD3C-75BDEB650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214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87A56-824A-4F17-BD3C-75BDEB6502A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450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68AE7-C1F4-6795-F9B4-99B5BCF01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5A10F5-EA14-4AA6-FAC4-393F63BA0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0CADA7-7ABB-EEED-E1F8-C9B5C656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0C0648-534F-A440-ECCA-8F16CDE8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5070D0-3D5E-77A3-315F-D1C862FE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418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29402-B064-E721-71F4-5AB957B4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1724E4-7789-6CD3-83EE-5E06FD0FC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CE2886-9EC8-FFDB-7860-29A269426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FF8428-CD71-2034-010A-65412260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C9E906-6A66-AE52-EF96-CE44210B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64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121D36D-A726-0F20-56D5-049607C83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6878791-44DD-DDAE-9AD9-81E6E5555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68DD4-C4B3-81F8-1353-632ED385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43EADB-F495-CB1C-0B30-AF51D35D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10A60F-9DB8-E065-C51C-93850549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34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08B47-802A-5B1F-C064-95A85474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C491D0-1F61-2CC4-D453-29511350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0352AC-5E4C-DACA-F991-28C8BF22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BE548D-C4F3-51CD-18A3-8F744870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0896E1-10F5-88FE-26D2-4DF588C0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7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E3823-ED9E-AE6B-7218-86727278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E07C1B-6AF0-B404-5792-BD6F0B156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2BF178-45B6-8668-EC65-48EF5E77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3FF36-8FAF-DD0B-39D0-58F8D0161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DA0A87-D923-FD69-3158-F61CC87C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65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B8CF1F-9539-C03A-8198-96076F8B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5CE9E8-7C3F-9FC6-3A26-0E4743D10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634CC0-A665-617C-DD7D-AC237F8D5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4A60B0-F0E2-4BF3-8076-46923B8B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B1C00E-ED25-9EF4-D021-4630562F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BFC378-031E-10D4-FEC7-76B14397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416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9EDC86-5D51-60A1-3B57-9B34804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202EF2-2E29-5EDD-B725-F491BEEF2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99EB84-C424-278E-A28D-FC74B7D0F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CA0095-128A-25CB-8D03-98D9362E3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73A908-38D0-6BE1-1094-6A8C061B3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65AAC70-4E77-A746-7AA3-8BB2C7D2A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0EAC5F5-2255-528C-83FF-BD18AE0A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0A9E3E-C8AC-7EE3-DD84-C03AAA39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39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B582D-D423-B2D7-187C-21938ADED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8FEA2D-33D8-ADBD-68B4-674EC991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091E9A-F95F-2C50-32D5-7DD670541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930D2F-8E1B-7E8E-6C85-CADCF626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42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8556747-700D-8411-1DB9-3D18810A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182654-96D5-478D-F866-83F42934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FAF03D-AB78-5A64-3FAA-28350E2E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105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934D4-EBF7-F483-A994-C7E0A3B7F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17DFD3-2E10-5672-1F6D-AE02BFBBB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F1680F-28AE-4AFD-5290-FC26D706D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AB1E71-2847-E60A-A7C3-ECA9BBFF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2D1707-DC08-E25F-D7C3-E44C2FBE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46A004-9841-70B2-5B5E-59249D35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26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0FF28-0EB7-D9A7-8766-AC9DC1DA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562E0B-5624-35ED-82C5-F39ECFF4B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B86123-BF6B-C448-C5C4-6E13042A3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9D2947-12FE-3E81-E284-E337A567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D222FF-9D1E-6A6C-80CB-3AAF44B3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AD172C-4BEC-758B-61EB-0C36A336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14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D1303-5969-77C5-BC0D-C292D8B4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A0FD43-E933-4002-02DE-3F53D4C1F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39E32E-0894-1479-7E60-7A2D7D077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A6CD6-F0CE-47CD-B7DB-154EB826F9EB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256291-47D1-9945-5E14-F47CFAFC1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4CFF88-58DB-F2A0-50F9-7652AB351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8D79E-FB9F-46FC-84F3-9BB413598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14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871AD-53EC-7DDC-27DE-FA488D9ED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ru-RU" sz="5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Владимир Козьмич Зворыкин и создание цветного телевидения</a:t>
            </a:r>
            <a:endParaRPr lang="ru-RU" sz="5400" b="1"/>
          </a:p>
        </p:txBody>
      </p:sp>
      <p:pic>
        <p:nvPicPr>
          <p:cNvPr id="6" name="Рисунок 5" descr="Изображение выглядит как Человеческое лицо, одежда, челове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5D526393-F7D4-9B4F-90C4-E0CFCD8B3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" r="1331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98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3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C4E275-2753-8FD2-E771-FB2C58BF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Награды и достижения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241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 descr="Изображение выглядит как Артефакт, искусство, бронза, керамическая посуда&#10;&#10;Автоматически созданное описание">
            <a:extLst>
              <a:ext uri="{FF2B5EF4-FFF2-40B4-BE49-F238E27FC236}">
                <a16:creationId xmlns:a16="http://schemas.microsoft.com/office/drawing/2014/main" id="{46170F32-3BBF-DC34-7638-836DA89D0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467828"/>
            <a:ext cx="3703320" cy="34070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D713FB-2CEA-C35D-F738-CD6247091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40" y="2934987"/>
            <a:ext cx="3703320" cy="2462707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00633BAE-2D97-EE98-A128-54E081C5A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5592" y="3055345"/>
            <a:ext cx="3703320" cy="2221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212C16-74CF-3C0A-5B71-E05474945353}"/>
              </a:ext>
            </a:extLst>
          </p:cNvPr>
          <p:cNvSpPr txBox="1"/>
          <p:nvPr/>
        </p:nvSpPr>
        <p:spPr>
          <a:xfrm>
            <a:off x="747499" y="5969337"/>
            <a:ext cx="3275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Национальная научная медаль США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5F98B-7176-CE1A-01EC-6D4E1C11D994}"/>
              </a:ext>
            </a:extLst>
          </p:cNvPr>
          <p:cNvSpPr txBox="1"/>
          <p:nvPr/>
        </p:nvSpPr>
        <p:spPr>
          <a:xfrm>
            <a:off x="4644289" y="5477522"/>
            <a:ext cx="2911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Памятник Зворыкину в Муроме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8234A-3B44-066C-714A-4DDAB4C53A8E}"/>
              </a:ext>
            </a:extLst>
          </p:cNvPr>
          <p:cNvSpPr txBox="1"/>
          <p:nvPr/>
        </p:nvSpPr>
        <p:spPr>
          <a:xfrm>
            <a:off x="8418144" y="5397694"/>
            <a:ext cx="2911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Памятник Зворыкину в Москве</a:t>
            </a:r>
          </a:p>
        </p:txBody>
      </p:sp>
    </p:spTree>
    <p:extLst>
      <p:ext uri="{BB962C8B-B14F-4D97-AF65-F5344CB8AC3E}">
        <p14:creationId xmlns:p14="http://schemas.microsoft.com/office/powerpoint/2010/main" val="219987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BBDB31-74C5-E8E2-AB63-8E0A73EE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Образование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CAA7C7-5834-1A0B-6D10-E879482EF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1204"/>
          <a:stretch/>
        </p:blipFill>
        <p:spPr>
          <a:xfrm>
            <a:off x="20" y="-40"/>
            <a:ext cx="6095980" cy="4172827"/>
          </a:xfrm>
          <a:prstGeom prst="rect">
            <a:avLst/>
          </a:prstGeom>
        </p:spPr>
      </p:pic>
      <p:pic>
        <p:nvPicPr>
          <p:cNvPr id="8" name="Рисунок 7" descr="Изображение выглядит как на открытом воздухе, строительство, небо, транспортное средство&#10;&#10;Автоматически созданное описание">
            <a:extLst>
              <a:ext uri="{FF2B5EF4-FFF2-40B4-BE49-F238E27FC236}">
                <a16:creationId xmlns:a16="http://schemas.microsoft.com/office/drawing/2014/main" id="{DDB6A9D8-1C8B-84B4-AB1C-8971D04CC3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/>
        </p:blipFill>
        <p:spPr>
          <a:xfrm>
            <a:off x="6096000" y="-43"/>
            <a:ext cx="6096000" cy="41728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31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951217-C3C5-E3E1-C59F-E6DDFD8B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Знакомство с Б. </a:t>
            </a:r>
            <a:r>
              <a:rPr lang="ru-RU" dirty="0" err="1"/>
              <a:t>Розингом</a:t>
            </a:r>
            <a:endParaRPr lang="ru-RU" dirty="0"/>
          </a:p>
        </p:txBody>
      </p:sp>
      <p:pic>
        <p:nvPicPr>
          <p:cNvPr id="5" name="Объект 4" descr="Изображение выглядит как Человеческое лицо, портрет, человек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5161A73E-5815-7371-0309-997F49600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81644" cy="4351338"/>
          </a:xfrm>
        </p:spPr>
      </p:pic>
      <p:pic>
        <p:nvPicPr>
          <p:cNvPr id="7" name="Рисунок 6" descr="Изображение выглядит как человек, в помещении, одежда, машина&#10;&#10;Автоматически созданное описание">
            <a:extLst>
              <a:ext uri="{FF2B5EF4-FFF2-40B4-BE49-F238E27FC236}">
                <a16:creationId xmlns:a16="http://schemas.microsoft.com/office/drawing/2014/main" id="{7EA51B14-412B-365D-DA17-56D546C9C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60" y="2469207"/>
            <a:ext cx="5908639" cy="357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8FA3C1-C299-E46E-82DB-65E67ED7CD57}"/>
              </a:ext>
            </a:extLst>
          </p:cNvPr>
          <p:cNvSpPr txBox="1"/>
          <p:nvPr/>
        </p:nvSpPr>
        <p:spPr>
          <a:xfrm>
            <a:off x="1054794" y="6132421"/>
            <a:ext cx="2548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Борис Львович </a:t>
            </a:r>
            <a:r>
              <a:rPr lang="ru-RU" sz="1200" dirty="0" err="1"/>
              <a:t>Розинг</a:t>
            </a:r>
            <a:r>
              <a:rPr lang="ru-RU" sz="1200" dirty="0"/>
              <a:t> (1869 – 1933)</a:t>
            </a:r>
          </a:p>
        </p:txBody>
      </p:sp>
    </p:spTree>
    <p:extLst>
      <p:ext uri="{BB962C8B-B14F-4D97-AF65-F5344CB8AC3E}">
        <p14:creationId xmlns:p14="http://schemas.microsoft.com/office/powerpoint/2010/main" val="320877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33799-7494-2899-6B00-FA1747FB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597106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Служба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в</a:t>
            </a:r>
            <a:r>
              <a:rPr lang="ru-RU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России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38B6F-32C8-891C-D2BF-6D799B6F9F2F}"/>
              </a:ext>
            </a:extLst>
          </p:cNvPr>
          <p:cNvSpPr txBox="1"/>
          <p:nvPr/>
        </p:nvSpPr>
        <p:spPr>
          <a:xfrm>
            <a:off x="-94580" y="1240942"/>
            <a:ext cx="3243262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Гродно</a:t>
            </a: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6B9079-A7D7-12E8-F89F-F1F6703E6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"/>
          <a:stretch/>
        </p:blipFill>
        <p:spPr bwMode="auto">
          <a:xfrm>
            <a:off x="-26175" y="2463866"/>
            <a:ext cx="3012077" cy="20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F2114A-C2FF-D6AA-26AF-13A66D603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7" r="7963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  <p:pic>
        <p:nvPicPr>
          <p:cNvPr id="9" name="Рисунок 8" descr="Изображение выглядит как на открытом воздухе, строительство, дом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14390B0-BFCC-C6C7-8FEE-19E16035F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34" y="4990294"/>
            <a:ext cx="4210249" cy="1978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54D04-60E6-65A4-B13F-4F03DC242732}"/>
              </a:ext>
            </a:extLst>
          </p:cNvPr>
          <p:cNvSpPr txBox="1"/>
          <p:nvPr/>
        </p:nvSpPr>
        <p:spPr>
          <a:xfrm>
            <a:off x="-26175" y="4680082"/>
            <a:ext cx="616204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Омск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9813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AA72EB-5980-76DE-11B1-13B026515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6" r="2" b="2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18DDE-A39B-9138-76D0-037006A19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Начало работы в Америке</a:t>
            </a:r>
          </a:p>
        </p:txBody>
      </p:sp>
      <p:pic>
        <p:nvPicPr>
          <p:cNvPr id="5" name="Объект 4" descr="Изображение выглядит как строительство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AB70783E-7AA2-3C7D-996E-692E87642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" r="4925" b="-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747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7195F-6997-02AA-0A1B-E5E1CC07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Изобретения Зворыкина</a:t>
            </a:r>
          </a:p>
        </p:txBody>
      </p:sp>
      <p:pic>
        <p:nvPicPr>
          <p:cNvPr id="7" name="Объект 6" descr="Изображение выглядит как машина, черно-белый&#10;&#10;Автоматически созданное описание со средним доверительным уровнем">
            <a:extLst>
              <a:ext uri="{FF2B5EF4-FFF2-40B4-BE49-F238E27FC236}">
                <a16:creationId xmlns:a16="http://schemas.microsoft.com/office/drawing/2014/main" id="{E78D086C-C305-A3E9-E70C-B9CFBA035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82" y="0"/>
            <a:ext cx="4321418" cy="2956243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4B72AE-A10F-224D-7361-1CFE6067F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71040"/>
            <a:ext cx="5572760" cy="3687942"/>
          </a:xfrm>
          <a:prstGeom prst="rect">
            <a:avLst/>
          </a:prstGeom>
        </p:spPr>
      </p:pic>
      <p:pic>
        <p:nvPicPr>
          <p:cNvPr id="9" name="Рисунок 8" descr="Изображение выглядит как в помещении, инструмент, Медицинское оборудование, круг&#10;&#10;Автоматически созданное описание">
            <a:extLst>
              <a:ext uri="{FF2B5EF4-FFF2-40B4-BE49-F238E27FC236}">
                <a16:creationId xmlns:a16="http://schemas.microsoft.com/office/drawing/2014/main" id="{D631DF77-1311-040B-C819-77ABBDD55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11" y="3645239"/>
            <a:ext cx="3375355" cy="22474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C757C-B316-DCD6-31A3-2F62B6E7A0C4}"/>
              </a:ext>
            </a:extLst>
          </p:cNvPr>
          <p:cNvSpPr txBox="1"/>
          <p:nvPr/>
        </p:nvSpPr>
        <p:spPr>
          <a:xfrm>
            <a:off x="9627459" y="3022162"/>
            <a:ext cx="807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Кинескоп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87CF4-19BB-9961-3CA7-89D5CC6D2CE5}"/>
              </a:ext>
            </a:extLst>
          </p:cNvPr>
          <p:cNvSpPr txBox="1"/>
          <p:nvPr/>
        </p:nvSpPr>
        <p:spPr>
          <a:xfrm>
            <a:off x="9582862" y="5961742"/>
            <a:ext cx="896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Иконоскоп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84910-C9BE-F71B-74E8-483761DCFDB5}"/>
              </a:ext>
            </a:extLst>
          </p:cNvPr>
          <p:cNvSpPr txBox="1"/>
          <p:nvPr/>
        </p:nvSpPr>
        <p:spPr>
          <a:xfrm>
            <a:off x="1715881" y="5823242"/>
            <a:ext cx="381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Зворыкин и Сарнов</a:t>
            </a:r>
          </a:p>
        </p:txBody>
      </p:sp>
    </p:spTree>
    <p:extLst>
      <p:ext uri="{BB962C8B-B14F-4D97-AF65-F5344CB8AC3E}">
        <p14:creationId xmlns:p14="http://schemas.microsoft.com/office/powerpoint/2010/main" val="3902259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FA099-645D-7635-0536-44F5C0B9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Начало эры телевидения</a:t>
            </a:r>
            <a:endParaRPr lang="ru-RU" dirty="0"/>
          </a:p>
        </p:txBody>
      </p:sp>
      <p:pic>
        <p:nvPicPr>
          <p:cNvPr id="5" name="Объект 4" descr="Изображение выглядит как строительство, черно-белый, небо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4CAD646-4F59-8576-B25C-FE725E9C5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4824"/>
            <a:ext cx="3581400" cy="4632369"/>
          </a:xfrm>
        </p:spPr>
      </p:pic>
      <p:pic>
        <p:nvPicPr>
          <p:cNvPr id="7" name="Рисунок 6" descr="Изображение выглядит как черно-белый, старомодный, черный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B4E82E38-8C14-C7A7-2B4D-F62D342E6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14" y="1674797"/>
            <a:ext cx="2899753" cy="4732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61F2A4-59C6-AA5C-D794-9EEE0C58E7B6}"/>
              </a:ext>
            </a:extLst>
          </p:cNvPr>
          <p:cNvSpPr txBox="1"/>
          <p:nvPr/>
        </p:nvSpPr>
        <p:spPr>
          <a:xfrm>
            <a:off x="7838218" y="649287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ТК – 1</a:t>
            </a: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B9A68-1225-F206-3289-45AE10D0D790}"/>
              </a:ext>
            </a:extLst>
          </p:cNvPr>
          <p:cNvSpPr txBox="1"/>
          <p:nvPr/>
        </p:nvSpPr>
        <p:spPr>
          <a:xfrm>
            <a:off x="1136342" y="6492875"/>
            <a:ext cx="275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Эмпайр-Стейт-Билдинг</a:t>
            </a:r>
          </a:p>
        </p:txBody>
      </p:sp>
    </p:spTree>
    <p:extLst>
      <p:ext uri="{BB962C8B-B14F-4D97-AF65-F5344CB8AC3E}">
        <p14:creationId xmlns:p14="http://schemas.microsoft.com/office/powerpoint/2010/main" val="256011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A1528-625A-DBB3-C350-714560F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Другие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изобретения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Зворыкина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E3674F-7930-4E1C-1B10-C82DCE74E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94"/>
          <a:stretch/>
        </p:blipFill>
        <p:spPr>
          <a:xfrm>
            <a:off x="419830" y="2128345"/>
            <a:ext cx="5577840" cy="4083269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F1FD04AB-3A10-6406-979E-EBB885EC4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105" r="3" b="3"/>
          <a:stretch/>
        </p:blipFill>
        <p:spPr>
          <a:xfrm>
            <a:off x="6194332" y="2128367"/>
            <a:ext cx="5577840" cy="4086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01CAF4-6299-5720-4DAF-2F12E216E19D}"/>
              </a:ext>
            </a:extLst>
          </p:cNvPr>
          <p:cNvSpPr txBox="1"/>
          <p:nvPr/>
        </p:nvSpPr>
        <p:spPr>
          <a:xfrm>
            <a:off x="743061" y="6270105"/>
            <a:ext cx="557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0" i="0" dirty="0">
                <a:solidFill>
                  <a:srgbClr val="000000"/>
                </a:solidFill>
                <a:effectLst/>
              </a:rPr>
              <a:t>Владимир Зворыкин возле электронного микроскопа, Нью-Йорк, 1944 год</a:t>
            </a:r>
            <a:endParaRPr lang="ru-RU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280B4-AC1D-9676-A9B9-8607845FE582}"/>
              </a:ext>
            </a:extLst>
          </p:cNvPr>
          <p:cNvSpPr txBox="1"/>
          <p:nvPr/>
        </p:nvSpPr>
        <p:spPr>
          <a:xfrm>
            <a:off x="6658253" y="6303238"/>
            <a:ext cx="5353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0" dirty="0">
                <a:solidFill>
                  <a:srgbClr val="262626"/>
                </a:solidFill>
                <a:effectLst/>
              </a:rPr>
              <a:t>Владимир Зворыкин с коллекцией электронных передающих трубок собственного изобретения, 1950-е гг.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06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одежда, в помещении, человек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BC7AC842-969B-C715-B44D-8B7DDA51B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6" b="223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6C4CA-1A46-0D65-B585-D6FD50E3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	Разочаровывающее изобретение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3212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89</Words>
  <Application>Microsoft Office PowerPoint</Application>
  <PresentationFormat>Широкоэкранный</PresentationFormat>
  <Paragraphs>24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Calibri Light</vt:lpstr>
      <vt:lpstr>Тема Office</vt:lpstr>
      <vt:lpstr>Владимир Козьмич Зворыкин и создание цветного телевидения</vt:lpstr>
      <vt:lpstr>Образование</vt:lpstr>
      <vt:lpstr>Знакомство с Б. Розингом</vt:lpstr>
      <vt:lpstr>Служба в России</vt:lpstr>
      <vt:lpstr>Начало работы в Америке</vt:lpstr>
      <vt:lpstr>Изобретения Зворыкина</vt:lpstr>
      <vt:lpstr>Начало эры телевидения</vt:lpstr>
      <vt:lpstr>Другие изобретения Зворыкина</vt:lpstr>
      <vt:lpstr> Разочаровывающее изобретение</vt:lpstr>
      <vt:lpstr>Награды и достижения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Владимир Козьмич Зворыкин и создание цветного телевидения</dc:title>
  <dc:creator>Ткачук София Александровна</dc:creator>
  <cp:lastModifiedBy>Ткачук София Александровна</cp:lastModifiedBy>
  <cp:revision>3</cp:revision>
  <dcterms:created xsi:type="dcterms:W3CDTF">2023-11-29T17:46:36Z</dcterms:created>
  <dcterms:modified xsi:type="dcterms:W3CDTF">2023-11-30T04:31:05Z</dcterms:modified>
</cp:coreProperties>
</file>